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4" r:id="rId2"/>
    <p:sldId id="270" r:id="rId3"/>
    <p:sldId id="266" r:id="rId4"/>
    <p:sldId id="275" r:id="rId5"/>
    <p:sldId id="271" r:id="rId6"/>
    <p:sldId id="278" r:id="rId7"/>
    <p:sldId id="277" r:id="rId8"/>
    <p:sldId id="267" r:id="rId9"/>
    <p:sldId id="269" r:id="rId10"/>
    <p:sldId id="263" r:id="rId11"/>
    <p:sldId id="281" r:id="rId12"/>
    <p:sldId id="280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81BD"/>
    <a:srgbClr val="414141"/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8" autoAdjust="0"/>
    <p:restoredTop sz="94602" autoAdjust="0"/>
  </p:normalViewPr>
  <p:slideViewPr>
    <p:cSldViewPr>
      <p:cViewPr varScale="1">
        <p:scale>
          <a:sx n="65" d="100"/>
          <a:sy n="65" d="100"/>
        </p:scale>
        <p:origin x="-1344" y="-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D8DC6-B00B-4DDF-81B8-4B7CADD11494}" type="datetimeFigureOut">
              <a:rPr lang="en-IN" smtClean="0"/>
              <a:t>14-03-2021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248C86-F120-4D61-A0CA-3BFF808CDD14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5094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BEFE-1431-4D79-85CE-55F3A9B25A37}" type="datetimeFigureOut">
              <a:rPr lang="en-IN" smtClean="0"/>
              <a:t>14-03-2021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A69BA-154B-4B04-9CCA-62BA014E8F71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34189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BEFE-1431-4D79-85CE-55F3A9B25A37}" type="datetimeFigureOut">
              <a:rPr lang="en-IN" smtClean="0"/>
              <a:t>14-03-2021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A69BA-154B-4B04-9CCA-62BA014E8F71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70470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BEFE-1431-4D79-85CE-55F3A9B25A37}" type="datetimeFigureOut">
              <a:rPr lang="en-IN" smtClean="0"/>
              <a:t>14-03-2021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A69BA-154B-4B04-9CCA-62BA014E8F71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30357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BEFE-1431-4D79-85CE-55F3A9B25A37}" type="datetimeFigureOut">
              <a:rPr lang="en-IN" smtClean="0"/>
              <a:t>14-03-2021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A69BA-154B-4B04-9CCA-62BA014E8F71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7804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BEFE-1431-4D79-85CE-55F3A9B25A37}" type="datetimeFigureOut">
              <a:rPr lang="en-IN" smtClean="0"/>
              <a:t>14-03-2021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A69BA-154B-4B04-9CCA-62BA014E8F71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88121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BEFE-1431-4D79-85CE-55F3A9B25A37}" type="datetimeFigureOut">
              <a:rPr lang="en-IN" smtClean="0"/>
              <a:t>14-03-2021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A69BA-154B-4B04-9CCA-62BA014E8F71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46049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BEFE-1431-4D79-85CE-55F3A9B25A37}" type="datetimeFigureOut">
              <a:rPr lang="en-IN" smtClean="0"/>
              <a:t>14-03-2021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A69BA-154B-4B04-9CCA-62BA014E8F71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41352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BEFE-1431-4D79-85CE-55F3A9B25A37}" type="datetimeFigureOut">
              <a:rPr lang="en-IN" smtClean="0"/>
              <a:t>14-03-2021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A69BA-154B-4B04-9CCA-62BA014E8F71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35776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BEFE-1431-4D79-85CE-55F3A9B25A37}" type="datetimeFigureOut">
              <a:rPr lang="en-IN" smtClean="0"/>
              <a:t>14-03-2021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A69BA-154B-4B04-9CCA-62BA014E8F71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5630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BEFE-1431-4D79-85CE-55F3A9B25A37}" type="datetimeFigureOut">
              <a:rPr lang="en-IN" smtClean="0"/>
              <a:t>14-03-2021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A69BA-154B-4B04-9CCA-62BA014E8F71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51334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BEFE-1431-4D79-85CE-55F3A9B25A37}" type="datetimeFigureOut">
              <a:rPr lang="en-IN" smtClean="0"/>
              <a:t>14-03-2021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A69BA-154B-4B04-9CCA-62BA014E8F71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68267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E9BEFE-1431-4D79-85CE-55F3A9B25A37}" type="datetimeFigureOut">
              <a:rPr lang="en-IN" smtClean="0"/>
              <a:t>14-03-2021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A69BA-154B-4B04-9CCA-62BA014E8F71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04558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75"/>
            <a:ext cx="9144000" cy="6864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02652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ight Triangle 20"/>
          <p:cNvSpPr/>
          <p:nvPr/>
        </p:nvSpPr>
        <p:spPr>
          <a:xfrm rot="19650234">
            <a:off x="3102796" y="-431397"/>
            <a:ext cx="1396629" cy="867150"/>
          </a:xfrm>
          <a:prstGeom prst="rt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813" y="-106363"/>
            <a:ext cx="9193213" cy="707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60551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700" y="0"/>
            <a:ext cx="91694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1920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525" y="-6350"/>
            <a:ext cx="9163050" cy="687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81617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7384"/>
            <a:ext cx="9144000" cy="626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1131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863" y="0"/>
            <a:ext cx="9229726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04527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2925" y="654050"/>
            <a:ext cx="5518150" cy="5548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9530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7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3" y="179388"/>
            <a:ext cx="7864475" cy="6499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10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525" y="-73025"/>
            <a:ext cx="9163050" cy="7005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91457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-15875"/>
            <a:ext cx="9212263" cy="6889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99935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513"/>
            <a:ext cx="9144000" cy="6784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631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700" y="-6350"/>
            <a:ext cx="9169400" cy="687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52717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3958</TotalTime>
  <Words>0</Words>
  <Application>Microsoft Office PowerPoint</Application>
  <PresentationFormat>On-screen Show (4:3)</PresentationFormat>
  <Paragraphs>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anany</dc:creator>
  <cp:lastModifiedBy>anany</cp:lastModifiedBy>
  <cp:revision>134</cp:revision>
  <dcterms:created xsi:type="dcterms:W3CDTF">2020-12-23T03:05:22Z</dcterms:created>
  <dcterms:modified xsi:type="dcterms:W3CDTF">2021-03-14T00:46:50Z</dcterms:modified>
</cp:coreProperties>
</file>

<file path=docProps/thumbnail.jpeg>
</file>